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9" r:id="rId5"/>
    <p:sldId id="258" r:id="rId6"/>
    <p:sldId id="261" r:id="rId7"/>
    <p:sldId id="264" r:id="rId8"/>
    <p:sldId id="262" r:id="rId9"/>
    <p:sldId id="278" r:id="rId10"/>
    <p:sldId id="280" r:id="rId11"/>
    <p:sldId id="279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00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>
      <p:cViewPr varScale="1">
        <p:scale>
          <a:sx n="87" d="100"/>
          <a:sy n="87" d="100"/>
        </p:scale>
        <p:origin x="10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pPr/>
              <a:t>24/06/2024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B1CE6-8F3D-4AFD-A409-3AD4E3F5533B}" type="datetimeFigureOut">
              <a:rPr lang="pt-BR" smtClean="0"/>
              <a:t>24/06/2024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0321-2850-406B-9A3A-E9216A276E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029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12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5CD8D2-619D-4402-946F-26D241F5F5CC}" type="datetime1">
              <a:rPr lang="pt-BR" smtClean="0"/>
              <a:t>24/06/2024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2DFB50-D7FD-BD3C-2032-B4C6096A8C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43C5A2-FA6F-4595-92BC-2DACE1A39B61}" type="datetime1">
              <a:rPr lang="pt-BR" smtClean="0"/>
              <a:t>24/06/2024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D92610E7-A685-5CD6-EAE0-27A855CA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567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8F19D0-4CD9-2371-DA15-A826B025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904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6" name="Imagem 50" descr="Logotipo, nome da empresa&#10;&#10;Descrição gerada automaticamente">
            <a:extLst>
              <a:ext uri="{FF2B5EF4-FFF2-40B4-BE49-F238E27FC236}">
                <a16:creationId xmlns:a16="http://schemas.microsoft.com/office/drawing/2014/main" id="{36B8E003-C7DA-989A-4022-B8594E965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9" y="6170249"/>
            <a:ext cx="1220013" cy="5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51" descr="Logotipo, Ícone&#10;&#10;Descrição gerada automaticamente">
            <a:extLst>
              <a:ext uri="{FF2B5EF4-FFF2-40B4-BE49-F238E27FC236}">
                <a16:creationId xmlns:a16="http://schemas.microsoft.com/office/drawing/2014/main" id="{7CE11952-2DEC-DF01-B990-641962B24A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188752"/>
            <a:ext cx="796608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1A4845-25FC-D97B-41CC-AD549E88AC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48064" y="60539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C9125E-DAC1-7C47-AAE2-CF375D2F021A}"/>
              </a:ext>
            </a:extLst>
          </p:cNvPr>
          <p:cNvCxnSpPr>
            <a:cxnSpLocks/>
          </p:cNvCxnSpPr>
          <p:nvPr userDrawn="1"/>
        </p:nvCxnSpPr>
        <p:spPr>
          <a:xfrm>
            <a:off x="0" y="6128546"/>
            <a:ext cx="9144000" cy="2458"/>
          </a:xfrm>
          <a:prstGeom prst="line">
            <a:avLst/>
          </a:prstGeom>
          <a:ln w="28575">
            <a:solidFill>
              <a:srgbClr val="B9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53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25D679-5A1D-2F29-9683-AE668F477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EA069-0285-6871-7C15-9846C72E8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63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25D679-5A1D-2F29-9683-AE668F477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EA069-0285-6871-7C15-9846C72E8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63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13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3528" y="1166018"/>
            <a:ext cx="8568952" cy="507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3528" y="6356350"/>
            <a:ext cx="6336704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5888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50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Interdisciplinar II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891201"/>
            <a:ext cx="91440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pt-BR" sz="2400" b="1" dirty="0"/>
              <a:t>Carlos Eduardo, 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3011392323015</a:t>
            </a:r>
            <a:endParaRPr lang="pt-BR" sz="2400" b="1" dirty="0"/>
          </a:p>
          <a:p>
            <a:pPr algn="ctr">
              <a:spcBef>
                <a:spcPts val="600"/>
              </a:spcBef>
            </a:pPr>
            <a:r>
              <a:rPr lang="pt-BR" sz="2400" b="1" dirty="0"/>
              <a:t>Matheus </a:t>
            </a:r>
            <a:r>
              <a:rPr lang="pt-BR" sz="2400" b="1" dirty="0" err="1"/>
              <a:t>Prusch</a:t>
            </a:r>
            <a:r>
              <a:rPr lang="pt-BR" sz="2400" b="1" dirty="0"/>
              <a:t>, 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3011392323025</a:t>
            </a:r>
            <a:endParaRPr lang="pt-BR" sz="2400" b="1" dirty="0"/>
          </a:p>
          <a:p>
            <a:pPr algn="ctr">
              <a:spcBef>
                <a:spcPts val="600"/>
              </a:spcBef>
            </a:pPr>
            <a:r>
              <a:rPr lang="pt-BR" sz="2400" b="1" dirty="0"/>
              <a:t>Raphael Cremer, 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3011392323028</a:t>
            </a:r>
            <a:endParaRPr lang="pt-BR" sz="2400" b="1" dirty="0"/>
          </a:p>
          <a:p>
            <a:pPr algn="ctr">
              <a:spcBef>
                <a:spcPts val="600"/>
              </a:spcBef>
            </a:pPr>
            <a:r>
              <a:rPr lang="pt-BR" sz="2400" b="1" dirty="0"/>
              <a:t>Samuel </a:t>
            </a:r>
            <a:r>
              <a:rPr lang="pt-BR" sz="2400" b="1" dirty="0" err="1"/>
              <a:t>Porcer</a:t>
            </a:r>
            <a:r>
              <a:rPr lang="pt-BR" sz="2400" b="1" dirty="0"/>
              <a:t>, 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3011392323042</a:t>
            </a:r>
            <a:endParaRPr lang="pt-BR" sz="2400" b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6C5293B-B808-6541-35B8-2D3F212B55BD}"/>
              </a:ext>
            </a:extLst>
          </p:cNvPr>
          <p:cNvSpPr txBox="1">
            <a:spLocks/>
          </p:cNvSpPr>
          <p:nvPr/>
        </p:nvSpPr>
        <p:spPr>
          <a:xfrm>
            <a:off x="293892" y="1017340"/>
            <a:ext cx="856895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ADA </a:t>
            </a:r>
            <a:r>
              <a:rPr lang="pt-BR" dirty="0" err="1"/>
              <a:t>Company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84477B-CC81-3444-83BA-5B8578BFC821}"/>
              </a:ext>
            </a:extLst>
          </p:cNvPr>
          <p:cNvSpPr txBox="1"/>
          <p:nvPr/>
        </p:nvSpPr>
        <p:spPr>
          <a:xfrm>
            <a:off x="4565176" y="4221088"/>
            <a:ext cx="4578824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BR" sz="180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</a:t>
            </a:r>
            <a:r>
              <a:rPr lang="pt-BR" sz="1800" baseline="3000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Cristiane Palomar Mercado</a:t>
            </a:r>
          </a:p>
          <a:p>
            <a:pPr>
              <a:spcBef>
                <a:spcPts val="600"/>
              </a:spcBef>
            </a:pPr>
            <a:r>
              <a:rPr lang="pt-BR" dirty="0" err="1">
                <a:solidFill>
                  <a:srgbClr val="0D0D0D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Prof</a:t>
            </a:r>
            <a:r>
              <a:rPr lang="pt-BR" sz="1800" baseline="30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dirty="0">
                <a:solidFill>
                  <a:srgbClr val="0D0D0D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Wladimir Zuanazzi</a:t>
            </a:r>
          </a:p>
          <a:p>
            <a:pPr>
              <a:spcBef>
                <a:spcPts val="600"/>
              </a:spcBef>
            </a:pP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</a:t>
            </a:r>
            <a:r>
              <a:rPr lang="pt-BR" sz="1800" baseline="30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Jones Artur Gonçalves</a:t>
            </a:r>
          </a:p>
          <a:p>
            <a:pPr>
              <a:spcBef>
                <a:spcPts val="600"/>
              </a:spcBef>
            </a:pP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</a:t>
            </a:r>
            <a:r>
              <a:rPr lang="pt-BR" sz="1800" baseline="30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Rodrigo de Paula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50687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FACD5-753B-91F4-17D1-D2B42183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706090"/>
          </a:xfrm>
        </p:spPr>
        <p:txBody>
          <a:bodyPr anchor="ctr">
            <a:normAutofit/>
          </a:bodyPr>
          <a:lstStyle/>
          <a:p>
            <a:pPr marL="323843" marR="0" lvl="1" algn="ctr" rtl="0" fontAlgn="auto">
              <a:spcBef>
                <a:spcPct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kern="1200" err="1">
                <a:solidFill>
                  <a:schemeClr val="tx2">
                    <a:lumMod val="75000"/>
                  </a:schemeClr>
                </a:solidFill>
              </a:rPr>
              <a:t>Proposta</a:t>
            </a:r>
            <a:r>
              <a:rPr lang="en-US" sz="3600" b="1" kern="1200">
                <a:solidFill>
                  <a:schemeClr val="tx2">
                    <a:lumMod val="75000"/>
                  </a:schemeClr>
                </a:solidFill>
              </a:rPr>
              <a:t> do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3D1F18-5802-6F50-A0CF-C8E831C7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4189226" cy="4639246"/>
          </a:xfrm>
        </p:spPr>
        <p:txBody>
          <a:bodyPr>
            <a:normAutofit/>
          </a:bodyPr>
          <a:lstStyle/>
          <a:p>
            <a:pPr marL="666743" marR="0" lvl="1" indent="-342900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200" dirty="0"/>
              <a:t>Propor acesso facilitado à informações de </a:t>
            </a:r>
            <a:r>
              <a:rPr lang="pt-BR" sz="2200" dirty="0">
                <a:effectLst/>
              </a:rPr>
              <a:t>prestação de serviços de consultoria e desenvolvimento</a:t>
            </a:r>
            <a:r>
              <a:rPr lang="pt-BR" sz="2200" dirty="0"/>
              <a:t> para a inclusão de ferramentas que possibilitem a acessibilidade digital.</a:t>
            </a:r>
            <a:endParaRPr lang="pt-BR" sz="2200" dirty="0">
              <a:effectLst/>
            </a:endParaRPr>
          </a:p>
          <a:p>
            <a:pPr marL="323843" marR="0" lvl="1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2200" dirty="0">
              <a:effectLst/>
            </a:endParaRPr>
          </a:p>
          <a:p>
            <a:pPr marL="666743" marR="0" lvl="1" indent="-342900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kern="0" dirty="0"/>
              <a:t>Website </a:t>
            </a:r>
            <a:r>
              <a:rPr lang="en-US" sz="2200" kern="0" dirty="0" err="1"/>
              <a:t>propõe</a:t>
            </a:r>
            <a:r>
              <a:rPr lang="en-US" sz="2200" kern="0" dirty="0"/>
              <a:t> </a:t>
            </a:r>
            <a:r>
              <a:rPr lang="en-US" sz="2200" kern="0" dirty="0" err="1"/>
              <a:t>uma</a:t>
            </a:r>
            <a:r>
              <a:rPr lang="en-US" sz="2200" kern="0" dirty="0"/>
              <a:t> </a:t>
            </a:r>
            <a:r>
              <a:rPr lang="en-US" sz="2200" kern="0" dirty="0" err="1"/>
              <a:t>experiência</a:t>
            </a:r>
            <a:r>
              <a:rPr lang="en-US" sz="2200" kern="0" dirty="0"/>
              <a:t> </a:t>
            </a:r>
            <a:r>
              <a:rPr lang="en-US" sz="2200" kern="0" dirty="0" err="1"/>
              <a:t>facilitada</a:t>
            </a:r>
            <a:r>
              <a:rPr lang="en-US" sz="2200" kern="0" dirty="0"/>
              <a:t> </a:t>
            </a:r>
            <a:r>
              <a:rPr lang="en-US" sz="2200" kern="0" dirty="0" err="1"/>
              <a:t>ao</a:t>
            </a:r>
            <a:r>
              <a:rPr lang="en-US" sz="2200" kern="0" dirty="0"/>
              <a:t> </a:t>
            </a:r>
            <a:r>
              <a:rPr lang="en-US" sz="2200" kern="0" dirty="0" err="1"/>
              <a:t>usuário</a:t>
            </a:r>
            <a:r>
              <a:rPr lang="en-US" sz="2200" kern="0" dirty="0"/>
              <a:t> com </a:t>
            </a:r>
            <a:r>
              <a:rPr lang="en-US" sz="2200" kern="0" dirty="0" err="1"/>
              <a:t>uma</a:t>
            </a:r>
            <a:r>
              <a:rPr lang="en-US" sz="2200" kern="0" dirty="0"/>
              <a:t> </a:t>
            </a:r>
            <a:r>
              <a:rPr lang="en-US" sz="2200" kern="0" dirty="0" err="1"/>
              <a:t>navegabilidade</a:t>
            </a:r>
            <a:r>
              <a:rPr lang="en-US" sz="2200" kern="0" dirty="0"/>
              <a:t> intuitiva. </a:t>
            </a:r>
            <a:endParaRPr lang="pt-BR" sz="2200" dirty="0"/>
          </a:p>
          <a:p>
            <a:pPr marL="323843" marR="0" lvl="1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uFillTx/>
            </a:endParaRPr>
          </a:p>
          <a:p>
            <a:pPr marL="323843" marR="0" lvl="1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uFillTx/>
            </a:endParaRPr>
          </a:p>
          <a:p>
            <a:pPr marL="647696" marR="0" lvl="1" indent="-323853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uFillTx/>
            </a:endParaRPr>
          </a:p>
        </p:txBody>
      </p:sp>
      <p:pic>
        <p:nvPicPr>
          <p:cNvPr id="1030" name="Picture 6" descr="Encontros CCBB Sobre Acessibilidade Digital-CCBB - Centro Cultural Banco do  Brasil">
            <a:extLst>
              <a:ext uri="{FF2B5EF4-FFF2-40B4-BE49-F238E27FC236}">
                <a16:creationId xmlns:a16="http://schemas.microsoft.com/office/drawing/2014/main" id="{37BC50B2-F3FA-FCB0-A5A9-6CE2AF8A8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r="15088"/>
          <a:stretch/>
        </p:blipFill>
        <p:spPr bwMode="auto">
          <a:xfrm>
            <a:off x="4703254" y="1166018"/>
            <a:ext cx="4189226" cy="46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2" hidden="1">
            <a:extLst>
              <a:ext uri="{FF2B5EF4-FFF2-40B4-BE49-F238E27FC236}">
                <a16:creationId xmlns:a16="http://schemas.microsoft.com/office/drawing/2014/main" id="{D8679D62-C41D-77D7-89B6-DEACE2D7AC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758880" y="635634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F4A9C17-C46A-4EA9-988B-65082669AAE1}" type="slidenum">
              <a:rPr lang="pt-BR" smtClean="0"/>
              <a:pPr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5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FACD5-753B-91F4-17D1-D2B42183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706090"/>
          </a:xfrm>
        </p:spPr>
        <p:txBody>
          <a:bodyPr anchor="ctr">
            <a:normAutofit/>
          </a:bodyPr>
          <a:lstStyle/>
          <a:p>
            <a:r>
              <a:rPr lang="pt-BR" dirty="0"/>
              <a:t>Justificativa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75DF272-617A-A724-1E12-35B38470B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5820"/>
            <a:ext cx="4189226" cy="463924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effectLst/>
              </a:rPr>
              <a:t>A ADA </a:t>
            </a:r>
            <a:r>
              <a:rPr lang="pt-BR" sz="2000" dirty="0" err="1">
                <a:effectLst/>
              </a:rPr>
              <a:t>Company</a:t>
            </a:r>
            <a:r>
              <a:rPr lang="pt-BR" sz="2000" dirty="0">
                <a:effectLst/>
              </a:rPr>
              <a:t> visa atender uma parcela da população que necessita de acessibilidade em plataformas digitais.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effectLst/>
              </a:rPr>
              <a:t>A missão do projeto foi criar uma plataforma online onde a acessibilidade seja uma prioridade</a:t>
            </a:r>
            <a:r>
              <a:rPr lang="pt-BR" sz="2000" dirty="0"/>
              <a:t>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LEI Nº 13.146, de 6 de julho de 2015 / Art. 63</a:t>
            </a:r>
          </a:p>
          <a:p>
            <a:pPr>
              <a:lnSpc>
                <a:spcPct val="90000"/>
              </a:lnSpc>
            </a:pPr>
            <a:endParaRPr lang="pt-BR" sz="27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2C6F062-6B7F-A786-8D07-CCFDABA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055820"/>
            <a:ext cx="5004048" cy="4418833"/>
          </a:xfrm>
          <a:prstGeom prst="rect">
            <a:avLst/>
          </a:prstGeom>
          <a:noFill/>
        </p:spPr>
      </p:pic>
      <p:sp>
        <p:nvSpPr>
          <p:cNvPr id="2055" name="Slide Number Placeholder 2" hidden="1">
            <a:extLst>
              <a:ext uri="{FF2B5EF4-FFF2-40B4-BE49-F238E27FC236}">
                <a16:creationId xmlns:a16="http://schemas.microsoft.com/office/drawing/2014/main" id="{301B3D05-57B7-15C7-B518-11AA108C0D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758880" y="635634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F4A9C17-C46A-4EA9-988B-65082669AAE1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B83C72D-2476-DAF7-91F7-AB85CD4A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055820"/>
            <a:ext cx="1296144" cy="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2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FACD5-753B-91F4-17D1-D2B42183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880A4C6-B718-92F4-E136-82DD7B83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Análise dos serviços oferecidos pela 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Preenchimento do formulário do serviço recrutado após o login efetuado.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Envio do formulário e acompanhamento do projeto.</a:t>
            </a:r>
          </a:p>
        </p:txBody>
      </p:sp>
    </p:spTree>
    <p:extLst>
      <p:ext uri="{BB962C8B-B14F-4D97-AF65-F5344CB8AC3E}">
        <p14:creationId xmlns:p14="http://schemas.microsoft.com/office/powerpoint/2010/main" val="41078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D78EF-7E74-D0F7-A48B-79E8661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a ADA </a:t>
            </a:r>
            <a:r>
              <a:rPr lang="pt-BR" dirty="0" err="1"/>
              <a:t>Company</a:t>
            </a:r>
            <a:r>
              <a:rPr lang="pt-BR" dirty="0"/>
              <a:t>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27AB99-AF6E-4655-8B36-05E0ED6DE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625"/>
            <a:ext cx="9144000" cy="5127625"/>
          </a:xfrm>
        </p:spPr>
      </p:pic>
    </p:spTree>
    <p:extLst>
      <p:ext uri="{BB962C8B-B14F-4D97-AF65-F5344CB8AC3E}">
        <p14:creationId xmlns:p14="http://schemas.microsoft.com/office/powerpoint/2010/main" val="296019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FACD5-753B-91F4-17D1-D2B42183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706090"/>
          </a:xfrm>
        </p:spPr>
        <p:txBody>
          <a:bodyPr anchor="ctr">
            <a:normAutofit/>
          </a:bodyPr>
          <a:lstStyle/>
          <a:p>
            <a:r>
              <a:rPr lang="pt-BR" dirty="0"/>
              <a:t>Implementações Futuras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3F68DD25-D384-4877-8B49-C6B59D81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52736"/>
            <a:ext cx="4189226" cy="490478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dirty="0"/>
              <a:t>Implementar um </a:t>
            </a:r>
            <a:r>
              <a:rPr lang="pt-BR" dirty="0" err="1"/>
              <a:t>chatbot</a:t>
            </a:r>
            <a:r>
              <a:rPr lang="pt-BR" dirty="0"/>
              <a:t> para que o usuário consiga sanar suas dúvidas no próprio site.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dirty="0"/>
              <a:t>Fazer a implementação do banco de dados para registro dos dados.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28" name="Picture 4" descr="Eliza: o primeiro robô de conversação">
            <a:extLst>
              <a:ext uri="{FF2B5EF4-FFF2-40B4-BE49-F238E27FC236}">
                <a16:creationId xmlns:a16="http://schemas.microsoft.com/office/drawing/2014/main" id="{06EF8F17-969C-2180-85AC-D6DAB8957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687" b="-16"/>
          <a:stretch/>
        </p:blipFill>
        <p:spPr bwMode="auto">
          <a:xfrm>
            <a:off x="4703254" y="1166018"/>
            <a:ext cx="4189226" cy="49047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47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D78EF-7E74-D0F7-A48B-79E8661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6FC6EF-097A-4A08-867A-613F1C5A54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4513" y="1159297"/>
            <a:ext cx="7856638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Importância da Acessibilidade na Web: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Inclusão digital</a:t>
            </a: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Igualdade de oportunidades</a:t>
            </a:r>
          </a:p>
          <a:p>
            <a:pPr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b="1" dirty="0">
                <a:latin typeface="Arial" panose="020B0604020202020204" pitchFamily="34" charset="0"/>
              </a:rPr>
              <a:t>Objetivo da Ada </a:t>
            </a:r>
            <a:r>
              <a:rPr lang="pt-BR" altLang="pt-BR" sz="1800" b="1" dirty="0" err="1">
                <a:latin typeface="Arial" panose="020B0604020202020204" pitchFamily="34" charset="0"/>
              </a:rPr>
              <a:t>Company</a:t>
            </a:r>
            <a:endParaRPr lang="pt-BR" altLang="pt-BR" sz="1800" b="1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Facilitar a navegação web para pessoas com dificuldades específicas</a:t>
            </a: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Serviços de consultoria e desenvolvimento</a:t>
            </a: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Desenvolvimento do Website</a:t>
            </a:r>
          </a:p>
          <a:p>
            <a:pPr lvl="1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800" dirty="0">
                <a:latin typeface="Arial" panose="020B0604020202020204" pitchFamily="34" charset="0"/>
              </a:rPr>
              <a:t>Website acessível e didático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7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B89F2AE566574886491D7907D8FAFC" ma:contentTypeVersion="12" ma:contentTypeDescription="Crie um novo documento." ma:contentTypeScope="" ma:versionID="efd8c5e27c14790a70677b1a5d7a38d4">
  <xsd:schema xmlns:xsd="http://www.w3.org/2001/XMLSchema" xmlns:xs="http://www.w3.org/2001/XMLSchema" xmlns:p="http://schemas.microsoft.com/office/2006/metadata/properties" xmlns:ns2="3f11068a-55c4-4252-bdaf-73125b095d13" xmlns:ns3="ea565d98-dad0-46c5-9464-b21abc2027a0" targetNamespace="http://schemas.microsoft.com/office/2006/metadata/properties" ma:root="true" ma:fieldsID="bf29965ba58c485c8d6044d001468bae" ns2:_="" ns3:_="">
    <xsd:import namespace="3f11068a-55c4-4252-bdaf-73125b095d13"/>
    <xsd:import namespace="ea565d98-dad0-46c5-9464-b21abc2027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1068a-55c4-4252-bdaf-73125b095d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565d98-dad0-46c5-9464-b21abc2027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af777ff-4b38-4b0e-94ab-b27ea64a8944}" ma:internalName="TaxCatchAll" ma:showField="CatchAllData" ma:web="ea565d98-dad0-46c5-9464-b21abc2027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11068a-55c4-4252-bdaf-73125b095d13">
      <Terms xmlns="http://schemas.microsoft.com/office/infopath/2007/PartnerControls"/>
    </lcf76f155ced4ddcb4097134ff3c332f>
    <TaxCatchAll xmlns="ea565d98-dad0-46c5-9464-b21abc2027a0" xsi:nil="true"/>
  </documentManagement>
</p:properties>
</file>

<file path=customXml/itemProps1.xml><?xml version="1.0" encoding="utf-8"?>
<ds:datastoreItem xmlns:ds="http://schemas.openxmlformats.org/officeDocument/2006/customXml" ds:itemID="{0E736009-D7B6-4EB1-BD39-DF5AED45BD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EAAA39-F955-4B95-8B6B-4DCF2C8952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1068a-55c4-4252-bdaf-73125b095d13"/>
    <ds:schemaRef ds:uri="ea565d98-dad0-46c5-9464-b21abc2027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E52E81-111F-4740-AE66-1BDE4EE1ECB0}">
  <ds:schemaRefs>
    <ds:schemaRef ds:uri="http://schemas.microsoft.com/office/infopath/2007/PartnerControls"/>
    <ds:schemaRef ds:uri="http://purl.org/dc/dcmitype/"/>
    <ds:schemaRef ds:uri="http://www.w3.org/XML/1998/namespace"/>
    <ds:schemaRef ds:uri="4fcf8bfb-e1af-4fa0-8424-171ef1943a5f"/>
    <ds:schemaRef ds:uri="07ac67bb-14f7-4b57-8c60-6edee2859eb3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3f11068a-55c4-4252-bdaf-73125b095d13"/>
    <ds:schemaRef ds:uri="ea565d98-dad0-46c5-9464-b21abc2027a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5316</TotalTime>
  <Words>225</Words>
  <Application>Microsoft Office PowerPoint</Application>
  <PresentationFormat>Apresentação na tela (4:3)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do Office</vt:lpstr>
      <vt:lpstr>Apresentação do PowerPoint</vt:lpstr>
      <vt:lpstr>Projeto Interdisciplinar II</vt:lpstr>
      <vt:lpstr>Proposta do Software</vt:lpstr>
      <vt:lpstr>Justificativa</vt:lpstr>
      <vt:lpstr>Requisitos</vt:lpstr>
      <vt:lpstr>Bem-vindo a ADA Company...</vt:lpstr>
      <vt:lpstr>Implementações Futuras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Matheus prusch</cp:lastModifiedBy>
  <cp:revision>246</cp:revision>
  <cp:lastPrinted>2021-09-24T00:56:25Z</cp:lastPrinted>
  <dcterms:created xsi:type="dcterms:W3CDTF">2013-10-10T17:31:52Z</dcterms:created>
  <dcterms:modified xsi:type="dcterms:W3CDTF">2024-06-24T14:06:20Z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0x010100C1B4BA751337BB4F91F22F3BE2A1A3AC</vt:lpwstr>
  </property>
  <property fmtid="{D5CDD505-2E9C-101B-9397-08002B2CF9AE}" pid="3" name="MediaServiceImageTags">
    <vt:lpwstr/>
  </property>
</Properties>
</file>